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F26D9-2ADC-4844-8C73-4158C017D3B5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7E58E0-89F3-42E1-B81F-993B48B052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7E58E0-89F3-42E1-B81F-993B48B0527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FC2943F-D489-4124-85D3-2A7F80E73BCC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224100-11A4-465C-8E53-10E1175A7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2943F-D489-4124-85D3-2A7F80E73BCC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224100-11A4-465C-8E53-10E1175A7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2943F-D489-4124-85D3-2A7F80E73BCC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224100-11A4-465C-8E53-10E1175A7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2943F-D489-4124-85D3-2A7F80E73BCC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224100-11A4-465C-8E53-10E1175A79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2943F-D489-4124-85D3-2A7F80E73BCC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224100-11A4-465C-8E53-10E1175A79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2943F-D489-4124-85D3-2A7F80E73BCC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224100-11A4-465C-8E53-10E1175A79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2943F-D489-4124-85D3-2A7F80E73BCC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224100-11A4-465C-8E53-10E1175A7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2943F-D489-4124-85D3-2A7F80E73BCC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224100-11A4-465C-8E53-10E1175A79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C2943F-D489-4124-85D3-2A7F80E73BCC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224100-11A4-465C-8E53-10E1175A7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FC2943F-D489-4124-85D3-2A7F80E73BCC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224100-11A4-465C-8E53-10E1175A7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FC2943F-D489-4124-85D3-2A7F80E73BCC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224100-11A4-465C-8E53-10E1175A79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FC2943F-D489-4124-85D3-2A7F80E73BCC}" type="datetimeFigureOut">
              <a:rPr lang="ru-RU" smtClean="0"/>
              <a:pPr/>
              <a:t>13.11.2020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F224100-11A4-465C-8E53-10E1175A79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2928958"/>
          </a:xfrm>
        </p:spPr>
        <p:txBody>
          <a:bodyPr>
            <a:normAutofit/>
          </a:bodyPr>
          <a:lstStyle/>
          <a:p>
            <a:pPr algn="ctr"/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МБУ «Бокситогорский центр психолого-педагогической, медицинской и социальной помощи»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Жестокое обращение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детской среде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буллинг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786190"/>
            <a:ext cx="6915176" cy="185261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Поплавская Ж.А.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педагог-психолог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s://learnenglishkids.britishcouncil.org/sites/kids/files/image/RS7931_ThinkstockPhotos-950609920-hig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3857628"/>
            <a:ext cx="2857520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Посоветуйте вашему ребёнку, для того чтобы не попадать в группу риска по школьному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буллингу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-не показывать своё превосходство над другими;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-не пытаться выделяться среди других, если нет для этого повода;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-не хвастаться- ни своими успехами, ни своими электронными игрушками, ни своими родителями;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-не игнорировать решения класса, если они не противоречат его нравственным нормам (не плыть против течения своего коллектива); 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 делать ?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Стратегия поведения взрослого.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292935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-не давать повода для унижения чувства собственного достоинства;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-не демонстрировать свою физическую силу;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-не показывать свою слабость;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-своим даром, увлечениями надо научиться привлекать детей к себе, а не отталкивать от себя;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-одарённость вашего ребёнка должна быть направлена на благо класса и школы, чтобы одноклассники гордились, что они учатся вместе, а не завидовали ему (не демонстрировать свою элитарность)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*отыскать себе друга, среди одноклассников, а ещё лучше несколько настоящих друзей;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*найти общий язык с каждым учеником в классе;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*приглашать одноклассников в гости;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*научиться уважать мнение своих одноклассников;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*не пытаться всегда побеждать в своих спорах с ровесниками;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*научиться проигрывать и уступать, если он, в самом деле, не прав.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Нужно 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научить не бояться своих одноклассников, у которых тоже есть проблемы;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наладить родителям контакты с учителями и одноклассниками;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3. участвовать в классных мероприятиях, в которые вовлекаются и родители;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Что конкретно могут сделать родители, чтобы повысить авторитет своего ребёнка в кругу одноклассников: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s://i.ytimg.com/vi/NKRNopMKFic/maxresdefaul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4429132"/>
            <a:ext cx="2841625" cy="1598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*прежде всего, понять истинную причину происшедшего с ним;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*убедиться, что ваш ребёнок действительно стал жертвой школьного боулинга;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*сообщить об этом учителю и школьному психологу;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*сообща найти пути выхода из сложившийся ситуации;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*если ребёнок был сильно напуган и потрясён случившимся, не отправлять его на следующий день в школу;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*при сильно пережитом стрессе попытаться перевести ребёнка в другой класс или даже в другую школу;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ситуации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кибербулинга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если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буллер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известен – заблокируйте сообщения с его адреса или пожалуйтесь администрации сайта. Если агрессор сохраняет анонимность – распечатайте переписку, сделайте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скриншоты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страниц с видео и фотографиями и прямиком в правоохранительные органы</a:t>
            </a:r>
            <a:r>
              <a:rPr lang="ru-RU" dirty="0" smtClean="0"/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Если профилактические меры не помогли и ваш ребёнок оказался жертвой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буллинга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родители должны: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s://avatars.mds.yandex.net/get-zen_doc/1590219/pub_5dde22b6a0b1b111ab3417fe_5dde25607a83d9014cb31943/scale_120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5286388"/>
            <a:ext cx="2199633" cy="2195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078621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Буллинг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bullying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, от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анг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bully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- хулиган, драчун, задира, грубиян, насильник) в скандинавских и англоязычных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странах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определяется как притеснение, дискриминация, травля.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Дэвид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Лейн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 Эндрю Миллер определяют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буллинг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как: длительный процесс сознательного жесткого отношения, физического и (или) психического, со стороны одного или группы детей к другому ребенку (другим детям).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s://st2.depositphotos.com/2224394/5856/i/950/depositphotos_58566203-stock-photo-kids-figh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5140" y="4857760"/>
            <a:ext cx="2105143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83188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 последнее время в печати появился целый ряд сообщений о трагических случаях. Жертвами издевательств становятся ученики с умственными и физическими недостатками, нередки случаи самоубийств и даже убийств. Дети выбирают абсолютно любой признак отличающий их от него</a:t>
            </a:r>
            <a:r>
              <a:rPr lang="ru-RU" sz="2800" dirty="0" smtClean="0"/>
              <a:t>. </a:t>
            </a:r>
            <a:endParaRPr lang="ru-RU" sz="2800" dirty="0"/>
          </a:p>
        </p:txBody>
      </p:sp>
      <p:pic>
        <p:nvPicPr>
          <p:cNvPr id="4" name="Содержимое 3" descr="https://townsquare.media/site/74/files/2019/08/RS19804_GettyImages-854198472-scr.jpg?w=1200&amp;h=0&amp;zc=1&amp;s=0&amp;a=t&amp;q=89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4143380"/>
            <a:ext cx="3357586" cy="2214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28662" y="2357430"/>
            <a:ext cx="7758138" cy="3649861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1. преследователь (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буллер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булли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2. жертва </a:t>
            </a:r>
          </a:p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3. наблюдатель</a:t>
            </a:r>
          </a:p>
          <a:p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7106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Социальная структура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буллинга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как правило, включает в себя три элемента: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s://st4.depositphotos.com/2232796/20551/i/950/depositphotos_205515820-stock-photo-little-kids-bullying-another-kid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3214686"/>
            <a:ext cx="2735268" cy="2929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401080" cy="509094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Они испытывают сильную потребность господствовать и подчинять себе других учеников, добиваясь таким путем своих целей.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Они импульсивны и легко приходят в ярость.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Они часто вызывающе и агрессивно ведут себя по отношению к взрослым, включая родителей и учителей.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Они не испытывают сочувствия к своим жертвам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Типичные черты учащихся, склонных становиться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булли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(по Д.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Ольвеусу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):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http://pm1.narvii.com/7243/6f2ced333a6612ee7a565631ac9964cd6ff88654r1-1023-683v2_uhq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4929198"/>
            <a:ext cx="2928926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Они пугливы, чувствительны, замкнуты и застенчивы.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Они часто тревожны, не уверены в себе, несчастны и имеют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низкую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самооценку.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Они склонны 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депрессии.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Они часто не имеют ни одного близкого друга и успешнее общаются со взрослыми, нежели со сверстниками.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Типичные черты жертвы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буллинга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s://5psy.ru/wp-content/uploads/2018/10/10971-zastenchivost-nedostatok-li-eto-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5286388"/>
            <a:ext cx="2533108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4806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притворяются больными, чтобы избежать похода в школу;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боятся одни идти в школу и из школы, просят проводить их на уроки, опаздывают;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поведение и темперамент меняются;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явные симптомы страха, заключающиеся в нарушениях сна и аппетита, ночном крике,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энурезе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заикании и нервном тике, нелюдимости и скрытности;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обнаружение рваной верхней одежды или поврежденных вещей;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частые просьбы дать денег, воровство;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снижение качества учебы, потеря интереса к любимым занятиям;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постоянные ссадины, синяки и другие травмы;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молчаливость, нежелание идти на разговор;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как проявление крайней степени: суицид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Некоторые особенности поведения жертв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буллинга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Я тебе верю.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(это поможет ребенку понять, что Вы в состоянии помочь ему с его проблемой).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Мне жаль, что с тобой это случилось.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(это поможет ребенку понять, что Вы пытаетесь понять его чувства).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Это не твоя вина. (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дайте понять ребенку, что он не одинок в подобной ситуации: многие его сверстники сталкиваются с разными вариантами запугивания или агрессии в тот или иной момент взросления).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Хорошо, что ты мне об этом сказал.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(это поможет ребенку понять, что он правильно сделал, обратившись за помощью и поддержкой).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 Я люблю тебя и постараюсь сделать так, чтобы тебе больше не угрожала опасность.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(это поможет ребенку с надеждой посмотреть в будущее и ощутить защиту).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Психологическая помощь детям, пострадавшим от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булинга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При установлении факта либо подозрение на существование ситуации дублирования учитель сообщает о сложившейся ситуации представителю администрации.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Администрация, совместно с социально- психологической службой школы принимает решение о неотложности реагирования на выявленный факт агрессии.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Непосредственная работа с жертвами и преследователями.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Технология реагирования на выявленные или установленные факты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булинга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233</TotalTime>
  <Words>988</Words>
  <Application>Microsoft Office PowerPoint</Application>
  <PresentationFormat>Экран (4:3)</PresentationFormat>
  <Paragraphs>73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МБУ «Бокситогорский центр психолого-педагогической, медицинской и социальной помощи»  Жестокое обращение  в детской среде - буллинг</vt:lpstr>
      <vt:lpstr>Слайд 2</vt:lpstr>
      <vt:lpstr>За последнее время в печати появился целый ряд сообщений о трагических случаях. Жертвами издевательств становятся ученики с умственными и физическими недостатками, нередки случаи самоубийств и даже убийств. Дети выбирают абсолютно любой признак отличающий их от него. </vt:lpstr>
      <vt:lpstr>Социальная структура буллинга, как правило, включает в себя три элемента: </vt:lpstr>
      <vt:lpstr>Типичные черты учащихся, склонных становиться булли (по Д. Ольвеусу):</vt:lpstr>
      <vt:lpstr>Типичные черты жертвы буллинга </vt:lpstr>
      <vt:lpstr>Некоторые особенности поведения жертв буллинга</vt:lpstr>
      <vt:lpstr>Психологическая помощь детям, пострадавшим от булинга </vt:lpstr>
      <vt:lpstr>Технология реагирования на выявленные или установленные факты булинга. </vt:lpstr>
      <vt:lpstr>Что делать ?  Стратегия поведения взрослого. </vt:lpstr>
      <vt:lpstr>Слайд 11</vt:lpstr>
      <vt:lpstr>Нужно :</vt:lpstr>
      <vt:lpstr>Что конкретно могут сделать родители, чтобы повысить авторитет своего ребёнка в кругу одноклассников:</vt:lpstr>
      <vt:lpstr>Если профилактические меры не помогли и ваш ребёнок оказался жертвой буллинга, родители должны: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МБУ «Бокситогорский центр психолого-педагогической, медицинской и социальной помощи»  Жестокое обращение  в детской среде - буллинг</dc:title>
  <dc:creator>центр</dc:creator>
  <cp:lastModifiedBy>центр</cp:lastModifiedBy>
  <cp:revision>4</cp:revision>
  <dcterms:created xsi:type="dcterms:W3CDTF">2020-11-10T11:02:15Z</dcterms:created>
  <dcterms:modified xsi:type="dcterms:W3CDTF">2020-11-13T08:57:51Z</dcterms:modified>
</cp:coreProperties>
</file>